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2"/>
  </p:notesMasterIdLst>
  <p:handoutMasterIdLst>
    <p:handoutMasterId r:id="rId13"/>
  </p:handoutMasterIdLst>
  <p:sldIdLst>
    <p:sldId id="256" r:id="rId2"/>
    <p:sldId id="257" r:id="rId3"/>
    <p:sldId id="258" r:id="rId4"/>
    <p:sldId id="260" r:id="rId5"/>
    <p:sldId id="259" r:id="rId6"/>
    <p:sldId id="261" r:id="rId7"/>
    <p:sldId id="262" r:id="rId8"/>
    <p:sldId id="263" r:id="rId9"/>
    <p:sldId id="264" r:id="rId10"/>
    <p:sldId id="265" r:id="rId11"/>
  </p:sldIdLst>
  <p:sldSz cx="12192000" cy="6858000"/>
  <p:notesSz cx="6858000" cy="9144000"/>
  <p:defaultTextStyle>
    <a:defPPr rtl="0">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4660"/>
  </p:normalViewPr>
  <p:slideViewPr>
    <p:cSldViewPr snapToGrid="0">
      <p:cViewPr varScale="1">
        <p:scale>
          <a:sx n="72" d="100"/>
          <a:sy n="72" d="100"/>
        </p:scale>
        <p:origin x="456" y="78"/>
      </p:cViewPr>
      <p:guideLst/>
    </p:cSldViewPr>
  </p:slideViewPr>
  <p:notesTextViewPr>
    <p:cViewPr>
      <p:scale>
        <a:sx n="1" d="1"/>
        <a:sy n="1" d="1"/>
      </p:scale>
      <p:origin x="0" y="0"/>
    </p:cViewPr>
  </p:notesTextViewPr>
  <p:notesViewPr>
    <p:cSldViewPr snapToGrid="0">
      <p:cViewPr varScale="1">
        <p:scale>
          <a:sx n="71" d="100"/>
          <a:sy n="71" d="100"/>
        </p:scale>
        <p:origin x="4188"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6F443390-9A52-4BC8-B6A7-82DB7EAA183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a:extLst>
              <a:ext uri="{FF2B5EF4-FFF2-40B4-BE49-F238E27FC236}">
                <a16:creationId xmlns:a16="http://schemas.microsoft.com/office/drawing/2014/main" id="{EDEAC42B-9B58-402E-9A8B-1C28BFF091D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B7C8C16-475A-4026-8EBF-119E719DCF1D}" type="datetimeFigureOut">
              <a:rPr lang="es-ES" smtClean="0"/>
              <a:t>07/11/2023</a:t>
            </a:fld>
            <a:endParaRPr lang="es-ES"/>
          </a:p>
        </p:txBody>
      </p:sp>
      <p:sp>
        <p:nvSpPr>
          <p:cNvPr id="4" name="Marcador de pie de página 3">
            <a:extLst>
              <a:ext uri="{FF2B5EF4-FFF2-40B4-BE49-F238E27FC236}">
                <a16:creationId xmlns:a16="http://schemas.microsoft.com/office/drawing/2014/main" id="{8E9B24C4-BD90-4F73-9826-45025A06AA6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a:extLst>
              <a:ext uri="{FF2B5EF4-FFF2-40B4-BE49-F238E27FC236}">
                <a16:creationId xmlns:a16="http://schemas.microsoft.com/office/drawing/2014/main" id="{5C632CA6-A3BB-4025-9604-0F1189A1ACC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DC3FE33-77FB-40B2-A5A1-CCD8EFB329AD}" type="slidenum">
              <a:rPr lang="es-ES" smtClean="0"/>
              <a:t>‹Nº›</a:t>
            </a:fld>
            <a:endParaRPr lang="es-ES"/>
          </a:p>
        </p:txBody>
      </p:sp>
    </p:spTree>
    <p:extLst>
      <p:ext uri="{BB962C8B-B14F-4D97-AF65-F5344CB8AC3E}">
        <p14:creationId xmlns:p14="http://schemas.microsoft.com/office/powerpoint/2010/main" val="31990739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BBC163-38E5-48C0-A1A8-F3A58B029681}" type="datetimeFigureOut">
              <a:rPr lang="es-ES" noProof="0" smtClean="0"/>
              <a:t>07/11/2023</a:t>
            </a:fld>
            <a:endParaRPr lang="es-ES" noProof="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noProof="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noProof="0"/>
              <a:t>Haga clic para modificar los estilos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noProof="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637387-4AF9-4EAE-AF9A-69F1D3CB9660}" type="slidenum">
              <a:rPr lang="es-ES" noProof="0" smtClean="0"/>
              <a:t>‹Nº›</a:t>
            </a:fld>
            <a:endParaRPr lang="es-ES" noProof="0"/>
          </a:p>
        </p:txBody>
      </p:sp>
    </p:spTree>
    <p:extLst>
      <p:ext uri="{BB962C8B-B14F-4D97-AF65-F5344CB8AC3E}">
        <p14:creationId xmlns:p14="http://schemas.microsoft.com/office/powerpoint/2010/main" val="277914847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CA637387-4AF9-4EAE-AF9A-69F1D3CB9660}" type="slidenum">
              <a:rPr lang="es-ES" smtClean="0"/>
              <a:t>1</a:t>
            </a:fld>
            <a:endParaRPr lang="es-ES"/>
          </a:p>
        </p:txBody>
      </p:sp>
    </p:spTree>
    <p:extLst>
      <p:ext uri="{BB962C8B-B14F-4D97-AF65-F5344CB8AC3E}">
        <p14:creationId xmlns:p14="http://schemas.microsoft.com/office/powerpoint/2010/main" val="166694068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ángulo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ángulo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ángulo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upo 9"/>
          <p:cNvGrpSpPr/>
          <p:nvPr/>
        </p:nvGrpSpPr>
        <p:grpSpPr>
          <a:xfrm>
            <a:off x="9649215" y="4068923"/>
            <a:ext cx="1080904" cy="1080902"/>
            <a:chOff x="9685338" y="4460675"/>
            <a:chExt cx="1080904" cy="1080902"/>
          </a:xfrm>
        </p:grpSpPr>
        <p:sp>
          <p:nvSpPr>
            <p:cNvPr id="11" name="Elipse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Elipse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ítulo 1"/>
          <p:cNvSpPr>
            <a:spLocks noGrp="1"/>
          </p:cNvSpPr>
          <p:nvPr>
            <p:ph type="ctrTitle"/>
          </p:nvPr>
        </p:nvSpPr>
        <p:spPr>
          <a:xfrm>
            <a:off x="1051560" y="1432223"/>
            <a:ext cx="9966960" cy="3035808"/>
          </a:xfrm>
        </p:spPr>
        <p:txBody>
          <a:bodyPr rtlCol="0" anchor="ctr">
            <a:noAutofit/>
          </a:bodyPr>
          <a:lstStyle>
            <a:lvl1pPr algn="l">
              <a:lnSpc>
                <a:spcPct val="80000"/>
              </a:lnSpc>
              <a:defRPr sz="9600" cap="all" baseline="0">
                <a:blipFill dpi="0" rotWithShape="1">
                  <a:blip r:embed="rId4"/>
                  <a:srcRect/>
                  <a:tile tx="6350" ty="-127000" sx="65000" sy="64000" flip="none" algn="tl"/>
                </a:blipFill>
              </a:defRPr>
            </a:lvl1pPr>
          </a:lstStyle>
          <a:p>
            <a:pPr rtl="0"/>
            <a:r>
              <a:rPr lang="es-ES" noProof="0"/>
              <a:t>Haga clic para modificar el estilo de título del patrón</a:t>
            </a:r>
          </a:p>
        </p:txBody>
      </p:sp>
      <p:sp>
        <p:nvSpPr>
          <p:cNvPr id="3" name="Subtítulo 2"/>
          <p:cNvSpPr>
            <a:spLocks noGrp="1"/>
          </p:cNvSpPr>
          <p:nvPr>
            <p:ph type="subTitle" idx="1"/>
          </p:nvPr>
        </p:nvSpPr>
        <p:spPr>
          <a:xfrm>
            <a:off x="1069848" y="4389120"/>
            <a:ext cx="7891272" cy="1069848"/>
          </a:xfrm>
        </p:spPr>
        <p:txBody>
          <a:bodyPr rtlCol="0">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es-ES" noProof="0"/>
              <a:t>Haga clic para modificar el estilo de subtítulo del patrón</a:t>
            </a:r>
          </a:p>
        </p:txBody>
      </p:sp>
      <p:sp>
        <p:nvSpPr>
          <p:cNvPr id="4" name="Marcador de fecha 3"/>
          <p:cNvSpPr>
            <a:spLocks noGrp="1"/>
          </p:cNvSpPr>
          <p:nvPr>
            <p:ph type="dt" sz="half" idx="10"/>
          </p:nvPr>
        </p:nvSpPr>
        <p:spPr/>
        <p:txBody>
          <a:bodyPr rtlCol="0"/>
          <a:lstStyle/>
          <a:p>
            <a:pPr rtl="0"/>
            <a:fld id="{D5FF59D3-27F4-4715-9121-EA2569F67140}" type="datetime1">
              <a:rPr lang="es-ES" noProof="0" smtClean="0"/>
              <a:t>07/11/2023</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número de diapositiva 5"/>
          <p:cNvSpPr>
            <a:spLocks noGrp="1"/>
          </p:cNvSpPr>
          <p:nvPr>
            <p:ph type="sldNum" sz="quarter" idx="12"/>
          </p:nvPr>
        </p:nvSpPr>
        <p:spPr>
          <a:xfrm>
            <a:off x="9592733" y="4289334"/>
            <a:ext cx="1193868" cy="640080"/>
          </a:xfrm>
        </p:spPr>
        <p:txBody>
          <a:bodyPr rtlCol="0"/>
          <a:lstStyle>
            <a:lvl1pPr>
              <a:defRPr sz="2800"/>
            </a:lvl1pPr>
          </a:lstStyle>
          <a:p>
            <a:pPr rtl="0"/>
            <a:fld id="{4FAB73BC-B049-4115-A692-8D63A059BFB8}" type="slidenum">
              <a:rPr lang="es-ES" noProof="0" smtClean="0"/>
              <a:pPr rtl="0"/>
              <a:t>‹Nº›</a:t>
            </a:fld>
            <a:endParaRPr lang="es-ES"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posición de texto vertical 2"/>
          <p:cNvSpPr>
            <a:spLocks noGrp="1"/>
          </p:cNvSpPr>
          <p:nvPr>
            <p:ph type="body" orient="vert" idx="1"/>
          </p:nvPr>
        </p:nvSpPr>
        <p:spPr/>
        <p:txBody>
          <a:bodyPr vert="eaVert"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63FA95D5-853A-4EB9-ADC5-5765990A4E9E}" type="datetime1">
              <a:rPr lang="es-ES" noProof="0" smtClean="0"/>
              <a:t>07/11/2023</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número de diapositiva 5"/>
          <p:cNvSpPr>
            <a:spLocks noGrp="1"/>
          </p:cNvSpPr>
          <p:nvPr>
            <p:ph type="sldNum" sz="quarter" idx="12"/>
          </p:nvPr>
        </p:nvSpPr>
        <p:spPr/>
        <p:txBody>
          <a:bodyPr rtlCol="0"/>
          <a:lstStyle/>
          <a:p>
            <a:pPr rtl="0"/>
            <a:fld id="{4FAB73BC-B049-4115-A692-8D63A059BFB8}" type="slidenum">
              <a:rPr lang="es-ES" noProof="0" smtClean="0"/>
              <a:t>‹Nº›</a:t>
            </a:fld>
            <a:endParaRPr lang="es-ES"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533400"/>
            <a:ext cx="2552700" cy="5638800"/>
          </a:xfrm>
        </p:spPr>
        <p:txBody>
          <a:bodyPr vert="eaVert" rtlCol="0"/>
          <a:lstStyle/>
          <a:p>
            <a:pPr rtl="0"/>
            <a:r>
              <a:rPr lang="es-ES" noProof="0"/>
              <a:t>Haga clic para modificar el estilo de título del patrón</a:t>
            </a:r>
          </a:p>
        </p:txBody>
      </p:sp>
      <p:sp>
        <p:nvSpPr>
          <p:cNvPr id="3" name="Marcador de posición de texto vertical 2"/>
          <p:cNvSpPr>
            <a:spLocks noGrp="1"/>
          </p:cNvSpPr>
          <p:nvPr>
            <p:ph type="body" orient="vert" idx="1"/>
          </p:nvPr>
        </p:nvSpPr>
        <p:spPr>
          <a:xfrm>
            <a:off x="1066800" y="533400"/>
            <a:ext cx="7505700" cy="5638800"/>
          </a:xfrm>
        </p:spPr>
        <p:txBody>
          <a:bodyPr vert="eaVert"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E1FA9007-7BDA-4694-BCC4-0F24D366B9ED}" type="datetime1">
              <a:rPr lang="es-ES" noProof="0" smtClean="0"/>
              <a:t>07/11/2023</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número de diapositiva 5"/>
          <p:cNvSpPr>
            <a:spLocks noGrp="1"/>
          </p:cNvSpPr>
          <p:nvPr>
            <p:ph type="sldNum" sz="quarter" idx="12"/>
          </p:nvPr>
        </p:nvSpPr>
        <p:spPr/>
        <p:txBody>
          <a:bodyPr rtlCol="0"/>
          <a:lstStyle/>
          <a:p>
            <a:pPr rtl="0"/>
            <a:fld id="{4FAB73BC-B049-4115-A692-8D63A059BFB8}" type="slidenum">
              <a:rPr lang="es-ES" noProof="0" smtClean="0"/>
              <a:t>‹Nº›</a:t>
            </a:fld>
            <a:endParaRPr lang="es-E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contenido 2"/>
          <p:cNvSpPr>
            <a:spLocks noGrp="1"/>
          </p:cNvSpPr>
          <p:nvPr>
            <p:ph idx="1"/>
          </p:nvPr>
        </p:nvSpPr>
        <p:spPr/>
        <p:txBody>
          <a:bodyPr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A467A2EA-9E38-4981-9FD1-A8A1D1571E31}" type="datetime1">
              <a:rPr lang="es-ES" noProof="0" smtClean="0"/>
              <a:t>07/11/2023</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número de diapositiva 5"/>
          <p:cNvSpPr>
            <a:spLocks noGrp="1"/>
          </p:cNvSpPr>
          <p:nvPr>
            <p:ph type="sldNum" sz="quarter" idx="12"/>
          </p:nvPr>
        </p:nvSpPr>
        <p:spPr/>
        <p:txBody>
          <a:bodyPr rtlCol="0"/>
          <a:lstStyle/>
          <a:p>
            <a:pPr rtl="0"/>
            <a:fld id="{4FAB73BC-B049-4115-A692-8D63A059BFB8}" type="slidenum">
              <a:rPr lang="es-ES" noProof="0" smtClean="0"/>
              <a:t>‹Nº›</a:t>
            </a:fld>
            <a:endParaRPr lang="es-ES"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la sección">
    <p:spTree>
      <p:nvGrpSpPr>
        <p:cNvPr id="1" name=""/>
        <p:cNvGrpSpPr/>
        <p:nvPr/>
      </p:nvGrpSpPr>
      <p:grpSpPr>
        <a:xfrm>
          <a:off x="0" y="0"/>
          <a:ext cx="0" cy="0"/>
          <a:chOff x="0" y="0"/>
          <a:chExt cx="0" cy="0"/>
        </a:xfrm>
      </p:grpSpPr>
      <p:sp>
        <p:nvSpPr>
          <p:cNvPr id="7" name="Rectángulo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2167128" y="1225296"/>
            <a:ext cx="9281160" cy="3520440"/>
          </a:xfrm>
        </p:spPr>
        <p:txBody>
          <a:bodyPr rtlCol="0" anchor="ctr">
            <a:normAutofit/>
          </a:bodyPr>
          <a:lstStyle>
            <a:lvl1pPr>
              <a:lnSpc>
                <a:spcPct val="80000"/>
              </a:lnSpc>
              <a:defRPr sz="8000" b="0"/>
            </a:lvl1pPr>
          </a:lstStyle>
          <a:p>
            <a:pPr rtl="0"/>
            <a:r>
              <a:rPr lang="es"/>
              <a:t>Haga clic para modificar el estilo de título del patrón</a:t>
            </a:r>
            <a:endParaRPr lang="en-US" dirty="0"/>
          </a:p>
        </p:txBody>
      </p:sp>
      <p:sp>
        <p:nvSpPr>
          <p:cNvPr id="3" name="Marcador de texto 2"/>
          <p:cNvSpPr>
            <a:spLocks noGrp="1"/>
          </p:cNvSpPr>
          <p:nvPr>
            <p:ph type="body" idx="1"/>
          </p:nvPr>
        </p:nvSpPr>
        <p:spPr>
          <a:xfrm>
            <a:off x="2165774" y="5020056"/>
            <a:ext cx="9052560" cy="1066800"/>
          </a:xfrm>
        </p:spPr>
        <p:txBody>
          <a:bodyPr rtlCol="0"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s"/>
              <a:t>Haga clic para modificar los estilos de texto del patrón</a:t>
            </a:r>
          </a:p>
        </p:txBody>
      </p:sp>
      <p:sp>
        <p:nvSpPr>
          <p:cNvPr id="4" name="Marcador de fecha 3"/>
          <p:cNvSpPr>
            <a:spLocks noGrp="1"/>
          </p:cNvSpPr>
          <p:nvPr>
            <p:ph type="dt" sz="half" idx="10"/>
          </p:nvPr>
        </p:nvSpPr>
        <p:spPr>
          <a:xfrm>
            <a:off x="8593667" y="6272784"/>
            <a:ext cx="2644309" cy="365125"/>
          </a:xfrm>
        </p:spPr>
        <p:txBody>
          <a:bodyPr rtlCol="0"/>
          <a:lstStyle/>
          <a:p>
            <a:pPr rtl="0"/>
            <a:fld id="{9EA3C03F-1002-4BF1-8996-CC092909E310}" type="datetime1">
              <a:rPr lang="es-ES" smtClean="0"/>
              <a:t>07/11/2023</a:t>
            </a:fld>
            <a:endParaRPr lang="en-US" dirty="0"/>
          </a:p>
        </p:txBody>
      </p:sp>
      <p:sp>
        <p:nvSpPr>
          <p:cNvPr id="5" name="Marcador de pie de página 4"/>
          <p:cNvSpPr>
            <a:spLocks noGrp="1"/>
          </p:cNvSpPr>
          <p:nvPr>
            <p:ph type="ftr" sz="quarter" idx="11"/>
          </p:nvPr>
        </p:nvSpPr>
        <p:spPr>
          <a:xfrm>
            <a:off x="2182708" y="6272784"/>
            <a:ext cx="6327648" cy="365125"/>
          </a:xfrm>
        </p:spPr>
        <p:txBody>
          <a:bodyPr rtlCol="0"/>
          <a:lstStyle/>
          <a:p>
            <a:pPr rtl="0"/>
            <a:endParaRPr lang="en-US" dirty="0"/>
          </a:p>
        </p:txBody>
      </p:sp>
      <p:grpSp>
        <p:nvGrpSpPr>
          <p:cNvPr id="8" name="Grupo 7"/>
          <p:cNvGrpSpPr/>
          <p:nvPr/>
        </p:nvGrpSpPr>
        <p:grpSpPr>
          <a:xfrm>
            <a:off x="897399" y="2325848"/>
            <a:ext cx="1080904" cy="1080902"/>
            <a:chOff x="9685338" y="4460675"/>
            <a:chExt cx="1080904" cy="1080902"/>
          </a:xfrm>
        </p:grpSpPr>
        <p:sp>
          <p:nvSpPr>
            <p:cNvPr id="9" name="Elipse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Elipse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Marcador de número de diapositiva 5"/>
          <p:cNvSpPr>
            <a:spLocks noGrp="1"/>
          </p:cNvSpPr>
          <p:nvPr>
            <p:ph type="sldNum" sz="quarter" idx="12"/>
          </p:nvPr>
        </p:nvSpPr>
        <p:spPr>
          <a:xfrm>
            <a:off x="843702" y="2506133"/>
            <a:ext cx="1188298" cy="720332"/>
          </a:xfrm>
        </p:spPr>
        <p:txBody>
          <a:bodyPr rtlCol="0"/>
          <a:lstStyle>
            <a:lvl1pPr>
              <a:defRPr sz="2800"/>
            </a:lvl1pPr>
          </a:lstStyle>
          <a:p>
            <a:pPr rtl="0"/>
            <a:fld id="{4FAB73BC-B049-4115-A692-8D63A059BFB8}" type="slidenum">
              <a:rPr lang="en-US" dirty="0"/>
              <a:pPr rtl="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contenido 2"/>
          <p:cNvSpPr>
            <a:spLocks noGrp="1"/>
          </p:cNvSpPr>
          <p:nvPr>
            <p:ph sz="half" idx="1"/>
          </p:nvPr>
        </p:nvSpPr>
        <p:spPr>
          <a:xfrm>
            <a:off x="1069848" y="2194560"/>
            <a:ext cx="4754880" cy="3977640"/>
          </a:xfrm>
        </p:spPr>
        <p:txBody>
          <a:bodyPr rtlCol="0"/>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contenido 3"/>
          <p:cNvSpPr>
            <a:spLocks noGrp="1"/>
          </p:cNvSpPr>
          <p:nvPr>
            <p:ph sz="half" idx="2"/>
          </p:nvPr>
        </p:nvSpPr>
        <p:spPr>
          <a:xfrm>
            <a:off x="6364224" y="2194560"/>
            <a:ext cx="4754880" cy="3977640"/>
          </a:xfrm>
        </p:spPr>
        <p:txBody>
          <a:bodyPr rtlCol="0"/>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fecha 4"/>
          <p:cNvSpPr>
            <a:spLocks noGrp="1"/>
          </p:cNvSpPr>
          <p:nvPr>
            <p:ph type="dt" sz="half" idx="10"/>
          </p:nvPr>
        </p:nvSpPr>
        <p:spPr/>
        <p:txBody>
          <a:bodyPr rtlCol="0"/>
          <a:lstStyle/>
          <a:p>
            <a:pPr rtl="0"/>
            <a:fld id="{A42784E0-B77D-45AD-A48A-F41861AB1450}" type="datetime1">
              <a:rPr lang="es-ES" noProof="0" smtClean="0"/>
              <a:t>07/11/2023</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número de diapositiva 6"/>
          <p:cNvSpPr>
            <a:spLocks noGrp="1"/>
          </p:cNvSpPr>
          <p:nvPr>
            <p:ph type="sldNum" sz="quarter" idx="12"/>
          </p:nvPr>
        </p:nvSpPr>
        <p:spPr/>
        <p:txBody>
          <a:bodyPr rtlCol="0"/>
          <a:lstStyle/>
          <a:p>
            <a:pPr rtl="0"/>
            <a:fld id="{4FAB73BC-B049-4115-A692-8D63A059BFB8}" type="slidenum">
              <a:rPr lang="es-ES" noProof="0" smtClean="0"/>
              <a:t>‹Nº›</a:t>
            </a:fld>
            <a:endParaRPr lang="es-ES"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ítulo 9"/>
          <p:cNvSpPr>
            <a:spLocks noGrp="1"/>
          </p:cNvSpPr>
          <p:nvPr>
            <p:ph type="title"/>
          </p:nvPr>
        </p:nvSpPr>
        <p:spPr/>
        <p:txBody>
          <a:bodyPr rtlCol="0"/>
          <a:lstStyle/>
          <a:p>
            <a:pPr rtl="0"/>
            <a:r>
              <a:rPr lang="es-ES" noProof="0"/>
              <a:t>Haga clic para modificar el estilo de título del patrón</a:t>
            </a:r>
          </a:p>
        </p:txBody>
      </p:sp>
      <p:sp>
        <p:nvSpPr>
          <p:cNvPr id="3" name="Marcador de texto 2"/>
          <p:cNvSpPr>
            <a:spLocks noGrp="1"/>
          </p:cNvSpPr>
          <p:nvPr>
            <p:ph type="body" idx="1"/>
          </p:nvPr>
        </p:nvSpPr>
        <p:spPr>
          <a:xfrm>
            <a:off x="1066800" y="2048256"/>
            <a:ext cx="4754880" cy="640080"/>
          </a:xfrm>
        </p:spPr>
        <p:txBody>
          <a:bodyPr rtlCol="0"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4" name="Marcador de contenido 3"/>
          <p:cNvSpPr>
            <a:spLocks noGrp="1"/>
          </p:cNvSpPr>
          <p:nvPr>
            <p:ph sz="half" idx="2"/>
          </p:nvPr>
        </p:nvSpPr>
        <p:spPr>
          <a:xfrm>
            <a:off x="1069848" y="2743200"/>
            <a:ext cx="4754880" cy="3291840"/>
          </a:xfrm>
        </p:spPr>
        <p:txBody>
          <a:bodyPr rtlCol="0"/>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texto 4"/>
          <p:cNvSpPr>
            <a:spLocks noGrp="1"/>
          </p:cNvSpPr>
          <p:nvPr>
            <p:ph type="body" sz="quarter" idx="3"/>
          </p:nvPr>
        </p:nvSpPr>
        <p:spPr>
          <a:xfrm>
            <a:off x="6364224" y="2048256"/>
            <a:ext cx="4754880" cy="640080"/>
          </a:xfrm>
        </p:spPr>
        <p:txBody>
          <a:bodyPr rtlCol="0"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6" name="Marcador de contenido 5"/>
          <p:cNvSpPr>
            <a:spLocks noGrp="1"/>
          </p:cNvSpPr>
          <p:nvPr>
            <p:ph sz="quarter" idx="4"/>
          </p:nvPr>
        </p:nvSpPr>
        <p:spPr>
          <a:xfrm>
            <a:off x="6364224" y="2743200"/>
            <a:ext cx="4754880" cy="3291840"/>
          </a:xfrm>
        </p:spPr>
        <p:txBody>
          <a:bodyPr rtlCol="0"/>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7" name="Marcador de fecha 6"/>
          <p:cNvSpPr>
            <a:spLocks noGrp="1"/>
          </p:cNvSpPr>
          <p:nvPr>
            <p:ph type="dt" sz="half" idx="10"/>
          </p:nvPr>
        </p:nvSpPr>
        <p:spPr/>
        <p:txBody>
          <a:bodyPr rtlCol="0"/>
          <a:lstStyle/>
          <a:p>
            <a:pPr rtl="0"/>
            <a:fld id="{6499EF8F-99FD-4A04-934F-1C53E9FB446D}" type="datetime1">
              <a:rPr lang="es-ES" noProof="0" smtClean="0"/>
              <a:t>07/11/2023</a:t>
            </a:fld>
            <a:endParaRPr lang="es-ES" noProof="0"/>
          </a:p>
        </p:txBody>
      </p:sp>
      <p:sp>
        <p:nvSpPr>
          <p:cNvPr id="8" name="Marcador de pie de página 7"/>
          <p:cNvSpPr>
            <a:spLocks noGrp="1"/>
          </p:cNvSpPr>
          <p:nvPr>
            <p:ph type="ftr" sz="quarter" idx="11"/>
          </p:nvPr>
        </p:nvSpPr>
        <p:spPr/>
        <p:txBody>
          <a:bodyPr rtlCol="0"/>
          <a:lstStyle/>
          <a:p>
            <a:pPr rtl="0"/>
            <a:endParaRPr lang="es-ES" noProof="0"/>
          </a:p>
        </p:txBody>
      </p:sp>
      <p:sp>
        <p:nvSpPr>
          <p:cNvPr id="9" name="Marcador de número de diapositiva 8"/>
          <p:cNvSpPr>
            <a:spLocks noGrp="1"/>
          </p:cNvSpPr>
          <p:nvPr>
            <p:ph type="sldNum" sz="quarter" idx="12"/>
          </p:nvPr>
        </p:nvSpPr>
        <p:spPr/>
        <p:txBody>
          <a:bodyPr rtlCol="0"/>
          <a:lstStyle/>
          <a:p>
            <a:pPr rtl="0"/>
            <a:fld id="{4FAB73BC-B049-4115-A692-8D63A059BFB8}" type="slidenum">
              <a:rPr lang="es-ES" noProof="0" smtClean="0"/>
              <a:t>‹Nº›</a:t>
            </a:fld>
            <a:endParaRPr lang="es-ES"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ítulo 5"/>
          <p:cNvSpPr>
            <a:spLocks noGrp="1"/>
          </p:cNvSpPr>
          <p:nvPr>
            <p:ph type="title"/>
          </p:nvPr>
        </p:nvSpPr>
        <p:spPr/>
        <p:txBody>
          <a:bodyPr rtlCol="0"/>
          <a:lstStyle/>
          <a:p>
            <a:pPr rtl="0"/>
            <a:r>
              <a:rPr lang="es-ES" noProof="0"/>
              <a:t>Haga clic para modificar el estilo de título del patrón</a:t>
            </a:r>
          </a:p>
        </p:txBody>
      </p:sp>
      <p:sp>
        <p:nvSpPr>
          <p:cNvPr id="3" name="Marcador de fecha 2"/>
          <p:cNvSpPr>
            <a:spLocks noGrp="1"/>
          </p:cNvSpPr>
          <p:nvPr>
            <p:ph type="dt" sz="half" idx="10"/>
          </p:nvPr>
        </p:nvSpPr>
        <p:spPr/>
        <p:txBody>
          <a:bodyPr rtlCol="0"/>
          <a:lstStyle/>
          <a:p>
            <a:pPr rtl="0"/>
            <a:fld id="{B1937134-70D5-49B6-8D51-E5D3097E5BC0}" type="datetime1">
              <a:rPr lang="es-ES" noProof="0" smtClean="0"/>
              <a:t>07/11/2023</a:t>
            </a:fld>
            <a:endParaRPr lang="es-ES" noProof="0"/>
          </a:p>
        </p:txBody>
      </p:sp>
      <p:sp>
        <p:nvSpPr>
          <p:cNvPr id="4" name="Marcador de pie de página 3"/>
          <p:cNvSpPr>
            <a:spLocks noGrp="1"/>
          </p:cNvSpPr>
          <p:nvPr>
            <p:ph type="ftr" sz="quarter" idx="11"/>
          </p:nvPr>
        </p:nvSpPr>
        <p:spPr/>
        <p:txBody>
          <a:bodyPr rtlCol="0"/>
          <a:lstStyle/>
          <a:p>
            <a:pPr rtl="0"/>
            <a:endParaRPr lang="es-ES" noProof="0"/>
          </a:p>
        </p:txBody>
      </p:sp>
      <p:sp>
        <p:nvSpPr>
          <p:cNvPr id="5" name="Marcador de número de diapositiva 4"/>
          <p:cNvSpPr>
            <a:spLocks noGrp="1"/>
          </p:cNvSpPr>
          <p:nvPr>
            <p:ph type="sldNum" sz="quarter" idx="12"/>
          </p:nvPr>
        </p:nvSpPr>
        <p:spPr/>
        <p:txBody>
          <a:bodyPr rtlCol="0"/>
          <a:lstStyle/>
          <a:p>
            <a:pPr rtl="0"/>
            <a:fld id="{4FAB73BC-B049-4115-A692-8D63A059BFB8}" type="slidenum">
              <a:rPr lang="es-ES" noProof="0" smtClean="0"/>
              <a:t>‹Nº›</a:t>
            </a:fld>
            <a:endParaRPr lang="es-ES"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rtlCol="0"/>
          <a:lstStyle/>
          <a:p>
            <a:pPr rtl="0"/>
            <a:fld id="{AAFC6ACE-F3E8-4176-AA6C-BAA47C5EA56C}" type="datetime1">
              <a:rPr lang="es-ES" noProof="0" smtClean="0"/>
              <a:t>07/11/2023</a:t>
            </a:fld>
            <a:endParaRPr lang="es-ES" noProof="0"/>
          </a:p>
        </p:txBody>
      </p:sp>
      <p:sp>
        <p:nvSpPr>
          <p:cNvPr id="3" name="Marcador de pie de página 2"/>
          <p:cNvSpPr>
            <a:spLocks noGrp="1"/>
          </p:cNvSpPr>
          <p:nvPr>
            <p:ph type="ftr" sz="quarter" idx="11"/>
          </p:nvPr>
        </p:nvSpPr>
        <p:spPr/>
        <p:txBody>
          <a:bodyPr rtlCol="0"/>
          <a:lstStyle/>
          <a:p>
            <a:pPr rtl="0"/>
            <a:endParaRPr lang="es-ES" noProof="0"/>
          </a:p>
        </p:txBody>
      </p:sp>
      <p:sp>
        <p:nvSpPr>
          <p:cNvPr id="4" name="Marcador de número de diapositiva 3"/>
          <p:cNvSpPr>
            <a:spLocks noGrp="1"/>
          </p:cNvSpPr>
          <p:nvPr>
            <p:ph type="sldNum" sz="quarter" idx="12"/>
          </p:nvPr>
        </p:nvSpPr>
        <p:spPr/>
        <p:txBody>
          <a:bodyPr rtlCol="0"/>
          <a:lstStyle/>
          <a:p>
            <a:pPr rtl="0"/>
            <a:fld id="{4FAB73BC-B049-4115-A692-8D63A059BFB8}" type="slidenum">
              <a:rPr lang="es-ES" noProof="0" smtClean="0"/>
              <a:t>‹Nº›</a:t>
            </a:fld>
            <a:endParaRPr lang="es-ES"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ángulo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8549640" y="685800"/>
            <a:ext cx="3200400" cy="1737360"/>
          </a:xfrm>
        </p:spPr>
        <p:txBody>
          <a:bodyPr rtlCol="0" anchor="b">
            <a:normAutofit/>
          </a:bodyPr>
          <a:lstStyle>
            <a:lvl1pPr>
              <a:defRPr sz="3200" b="1"/>
            </a:lvl1pPr>
          </a:lstStyle>
          <a:p>
            <a:pPr rtl="0"/>
            <a:r>
              <a:rPr lang="es-ES" noProof="0"/>
              <a:t>Haga clic para modificar el estilo de título del patrón</a:t>
            </a:r>
          </a:p>
        </p:txBody>
      </p:sp>
      <p:sp>
        <p:nvSpPr>
          <p:cNvPr id="3" name="Marcador de contenido 2"/>
          <p:cNvSpPr>
            <a:spLocks noGrp="1"/>
          </p:cNvSpPr>
          <p:nvPr>
            <p:ph idx="1"/>
          </p:nvPr>
        </p:nvSpPr>
        <p:spPr>
          <a:xfrm>
            <a:off x="838200" y="685800"/>
            <a:ext cx="6711696" cy="5020056"/>
          </a:xfrm>
        </p:spPr>
        <p:txBody>
          <a:bodyPr rtlCol="0"/>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texto 3"/>
          <p:cNvSpPr>
            <a:spLocks noGrp="1"/>
          </p:cNvSpPr>
          <p:nvPr>
            <p:ph type="body" sz="half" idx="2"/>
          </p:nvPr>
        </p:nvSpPr>
        <p:spPr>
          <a:xfrm>
            <a:off x="8549640" y="2423160"/>
            <a:ext cx="3200400" cy="3291840"/>
          </a:xfrm>
        </p:spPr>
        <p:txBody>
          <a:bodyPr rtlCol="0">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Haga clic para modificar los estilos de texto del patrón</a:t>
            </a:r>
          </a:p>
        </p:txBody>
      </p:sp>
      <p:sp>
        <p:nvSpPr>
          <p:cNvPr id="5" name="Marcador de fecha 4"/>
          <p:cNvSpPr>
            <a:spLocks noGrp="1"/>
          </p:cNvSpPr>
          <p:nvPr>
            <p:ph type="dt" sz="half" idx="10"/>
          </p:nvPr>
        </p:nvSpPr>
        <p:spPr/>
        <p:txBody>
          <a:bodyPr rtlCol="0"/>
          <a:lstStyle/>
          <a:p>
            <a:pPr rtl="0"/>
            <a:fld id="{4D3BD84B-5F64-4E00-8C43-837446FD3692}" type="datetime1">
              <a:rPr lang="es-ES" noProof="0" smtClean="0"/>
              <a:t>07/11/2023</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grpSp>
        <p:nvGrpSpPr>
          <p:cNvPr id="9" name="Grupo 8"/>
          <p:cNvGrpSpPr>
            <a:grpSpLocks noChangeAspect="1"/>
          </p:cNvGrpSpPr>
          <p:nvPr/>
        </p:nvGrpSpPr>
        <p:grpSpPr>
          <a:xfrm>
            <a:off x="11401725" y="6229681"/>
            <a:ext cx="457200" cy="457200"/>
            <a:chOff x="11361456" y="6195813"/>
            <a:chExt cx="548640" cy="548640"/>
          </a:xfrm>
        </p:grpSpPr>
        <p:sp>
          <p:nvSpPr>
            <p:cNvPr id="10" name="Elipse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Elipse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Marcador de número de diapositiva 6"/>
          <p:cNvSpPr>
            <a:spLocks noGrp="1"/>
          </p:cNvSpPr>
          <p:nvPr>
            <p:ph type="sldNum" sz="quarter" idx="12"/>
          </p:nvPr>
        </p:nvSpPr>
        <p:spPr/>
        <p:txBody>
          <a:bodyPr rtlCol="0"/>
          <a:lstStyle/>
          <a:p>
            <a:pPr rtl="0"/>
            <a:fld id="{4FAB73BC-B049-4115-A692-8D63A059BFB8}" type="slidenum">
              <a:rPr lang="es-ES" noProof="0" smtClean="0"/>
              <a:t>‹Nº›</a:t>
            </a:fld>
            <a:endParaRPr lang="es-ES" noProof="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leyenda">
    <p:spTree>
      <p:nvGrpSpPr>
        <p:cNvPr id="1" name=""/>
        <p:cNvGrpSpPr/>
        <p:nvPr/>
      </p:nvGrpSpPr>
      <p:grpSpPr>
        <a:xfrm>
          <a:off x="0" y="0"/>
          <a:ext cx="0" cy="0"/>
          <a:chOff x="0" y="0"/>
          <a:chExt cx="0" cy="0"/>
        </a:xfrm>
      </p:grpSpPr>
      <p:sp>
        <p:nvSpPr>
          <p:cNvPr id="11" name="Rectángulo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8549640" y="685800"/>
            <a:ext cx="3200400" cy="1737360"/>
          </a:xfrm>
        </p:spPr>
        <p:txBody>
          <a:bodyPr rtlCol="0" anchor="b">
            <a:normAutofit/>
          </a:bodyPr>
          <a:lstStyle>
            <a:lvl1pPr>
              <a:defRPr sz="3200" b="1"/>
            </a:lvl1pPr>
          </a:lstStyle>
          <a:p>
            <a:pPr rtl="0"/>
            <a:r>
              <a:rPr lang="es-ES" noProof="0"/>
              <a:t>Haga clic para modificar el estilo de título del patrón</a:t>
            </a:r>
          </a:p>
        </p:txBody>
      </p:sp>
      <p:sp>
        <p:nvSpPr>
          <p:cNvPr id="3" name="Marcador de posición de imagen 2"/>
          <p:cNvSpPr>
            <a:spLocks noGrp="1" noChangeAspect="1"/>
          </p:cNvSpPr>
          <p:nvPr>
            <p:ph type="pic" idx="1"/>
          </p:nvPr>
        </p:nvSpPr>
        <p:spPr>
          <a:xfrm>
            <a:off x="0" y="0"/>
            <a:ext cx="8303740" cy="6858000"/>
          </a:xfrm>
          <a:solidFill>
            <a:schemeClr val="tx2">
              <a:lumMod val="20000"/>
              <a:lumOff val="80000"/>
            </a:schemeClr>
          </a:solidFill>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a:t>Haga clic en el icono para agregar una imagen</a:t>
            </a:r>
          </a:p>
        </p:txBody>
      </p:sp>
      <p:sp>
        <p:nvSpPr>
          <p:cNvPr id="4" name="Marcador de texto 3"/>
          <p:cNvSpPr>
            <a:spLocks noGrp="1"/>
          </p:cNvSpPr>
          <p:nvPr>
            <p:ph type="body" sz="half" idx="2"/>
          </p:nvPr>
        </p:nvSpPr>
        <p:spPr>
          <a:xfrm>
            <a:off x="8549640" y="2423160"/>
            <a:ext cx="3200400" cy="3291840"/>
          </a:xfrm>
        </p:spPr>
        <p:txBody>
          <a:bodyPr rtlCol="0">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Haga clic para modificar los estilos de texto del patrón</a:t>
            </a:r>
          </a:p>
        </p:txBody>
      </p:sp>
      <p:sp>
        <p:nvSpPr>
          <p:cNvPr id="5" name="Marcador de fecha 4"/>
          <p:cNvSpPr>
            <a:spLocks noGrp="1"/>
          </p:cNvSpPr>
          <p:nvPr>
            <p:ph type="dt" sz="half" idx="10"/>
          </p:nvPr>
        </p:nvSpPr>
        <p:spPr/>
        <p:txBody>
          <a:bodyPr rtlCol="0"/>
          <a:lstStyle/>
          <a:p>
            <a:pPr rtl="0"/>
            <a:fld id="{4D660543-CBD3-4438-AA6C-81CCA877D348}" type="datetime1">
              <a:rPr lang="es-ES" noProof="0" smtClean="0"/>
              <a:t>07/11/2023</a:t>
            </a:fld>
            <a:endParaRPr lang="es-ES" noProof="0"/>
          </a:p>
        </p:txBody>
      </p:sp>
      <p:grpSp>
        <p:nvGrpSpPr>
          <p:cNvPr id="8" name="Grupo 7"/>
          <p:cNvGrpSpPr>
            <a:grpSpLocks noChangeAspect="1"/>
          </p:cNvGrpSpPr>
          <p:nvPr/>
        </p:nvGrpSpPr>
        <p:grpSpPr>
          <a:xfrm>
            <a:off x="11401725" y="6229681"/>
            <a:ext cx="457200" cy="457200"/>
            <a:chOff x="11361456" y="6195813"/>
            <a:chExt cx="548640" cy="548640"/>
          </a:xfrm>
        </p:grpSpPr>
        <p:sp>
          <p:nvSpPr>
            <p:cNvPr id="9" name="Elipse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Elipse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Marcador de número de diapositiva 6"/>
          <p:cNvSpPr>
            <a:spLocks noGrp="1"/>
          </p:cNvSpPr>
          <p:nvPr>
            <p:ph type="sldNum" sz="quarter" idx="12"/>
          </p:nvPr>
        </p:nvSpPr>
        <p:spPr/>
        <p:txBody>
          <a:bodyPr rtlCol="0"/>
          <a:lstStyle/>
          <a:p>
            <a:pPr rtl="0"/>
            <a:fld id="{4FAB73BC-B049-4115-A692-8D63A059BFB8}" type="slidenum">
              <a:rPr lang="es-ES" noProof="0" smtClean="0"/>
              <a:t>‹Nº›</a:t>
            </a:fld>
            <a:endParaRPr lang="es-ES"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pPr rtl="0"/>
            <a:r>
              <a:rPr lang="es-ES" noProof="0"/>
              <a:t>Haga clic para modificar el estilo de título del patrón</a:t>
            </a:r>
          </a:p>
        </p:txBody>
      </p:sp>
      <p:sp>
        <p:nvSpPr>
          <p:cNvPr id="3" name="Marcador de texto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pPr rtl="0"/>
            <a:fld id="{0796F978-BA0F-4B4E-B90A-E3603F3FCEA4}" type="datetime1">
              <a:rPr lang="es-ES" noProof="0" smtClean="0"/>
              <a:t>07/11/2023</a:t>
            </a:fld>
            <a:endParaRPr lang="es-ES" noProof="0"/>
          </a:p>
        </p:txBody>
      </p:sp>
      <p:sp>
        <p:nvSpPr>
          <p:cNvPr id="5" name="Marcador de pie de página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pPr rtl="0"/>
            <a:endParaRPr lang="es-ES" noProof="0"/>
          </a:p>
        </p:txBody>
      </p:sp>
      <p:grpSp>
        <p:nvGrpSpPr>
          <p:cNvPr id="7" name="Grupo 6"/>
          <p:cNvGrpSpPr>
            <a:grpSpLocks noChangeAspect="1"/>
          </p:cNvGrpSpPr>
          <p:nvPr/>
        </p:nvGrpSpPr>
        <p:grpSpPr>
          <a:xfrm>
            <a:off x="11401725" y="6229681"/>
            <a:ext cx="457200" cy="457200"/>
            <a:chOff x="11361456" y="6195813"/>
            <a:chExt cx="548640" cy="548640"/>
          </a:xfrm>
        </p:grpSpPr>
        <p:sp>
          <p:nvSpPr>
            <p:cNvPr id="8" name="Elipse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Elipse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Marcador de número de diapositiva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pPr rtl="0"/>
            <a:fld id="{4FAB73BC-B049-4115-A692-8D63A059BFB8}" type="slidenum">
              <a:rPr lang="es-ES" noProof="0" smtClean="0"/>
              <a:pPr rtl="0"/>
              <a:t>‹Nº›</a:t>
            </a:fld>
            <a:endParaRPr lang="es-ES" noProof="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dexillum.deviantart.com/art/Bandera-de-Paraguay-62691356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rtlCol="0"/>
          <a:lstStyle/>
          <a:p>
            <a:r>
              <a:rPr lang="es-ES" dirty="0"/>
              <a:t> PARAGUAY</a:t>
            </a:r>
          </a:p>
        </p:txBody>
      </p:sp>
      <p:sp>
        <p:nvSpPr>
          <p:cNvPr id="3" name="Subtítulo 2"/>
          <p:cNvSpPr>
            <a:spLocks noGrp="1"/>
          </p:cNvSpPr>
          <p:nvPr>
            <p:ph type="subTitle" idx="1"/>
          </p:nvPr>
        </p:nvSpPr>
        <p:spPr>
          <a:xfrm>
            <a:off x="1055471" y="4389120"/>
            <a:ext cx="6812969" cy="1630564"/>
          </a:xfrm>
        </p:spPr>
        <p:txBody>
          <a:bodyPr vert="horz" lIns="91440" tIns="45720" rIns="91440" bIns="45720" rtlCol="0" anchor="t">
            <a:normAutofit/>
          </a:bodyPr>
          <a:lstStyle/>
          <a:p>
            <a:r>
              <a:rPr lang="es-ES" dirty="0"/>
              <a:t>PANEL </a:t>
            </a:r>
          </a:p>
          <a:p>
            <a:r>
              <a:rPr lang="es-ES" dirty="0"/>
              <a:t>VIII CONGRESO REGISTRAL PARAGUAYO </a:t>
            </a:r>
          </a:p>
        </p:txBody>
      </p:sp>
      <p:pic>
        <p:nvPicPr>
          <p:cNvPr id="4" name="Imagen 3" descr="Patrón de fondo&#10;&#10;Descripción generada automáticamente">
            <a:extLst>
              <a:ext uri="{FF2B5EF4-FFF2-40B4-BE49-F238E27FC236}">
                <a16:creationId xmlns:a16="http://schemas.microsoft.com/office/drawing/2014/main" id="{A9D733F9-25BD-221C-248E-2432923FB442}"/>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6668219" y="1737504"/>
            <a:ext cx="2809338" cy="2103409"/>
          </a:xfrm>
          <a:prstGeom prst="rect">
            <a:avLst/>
          </a:prstGeom>
        </p:spPr>
      </p:pic>
    </p:spTree>
    <p:extLst>
      <p:ext uri="{BB962C8B-B14F-4D97-AF65-F5344CB8AC3E}">
        <p14:creationId xmlns:p14="http://schemas.microsoft.com/office/powerpoint/2010/main" val="3879346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FB06953E-73E0-00DF-6ABB-E9F5882B69F1}"/>
              </a:ext>
            </a:extLst>
          </p:cNvPr>
          <p:cNvSpPr>
            <a:spLocks noGrp="1"/>
          </p:cNvSpPr>
          <p:nvPr>
            <p:ph type="ctrTitle"/>
          </p:nvPr>
        </p:nvSpPr>
        <p:spPr/>
        <p:txBody>
          <a:bodyPr/>
          <a:lstStyle/>
          <a:p>
            <a:r>
              <a:rPr lang="es-MX" dirty="0"/>
              <a:t>JORNADAS NOTARIALES PARAGUAY 2023</a:t>
            </a:r>
            <a:endParaRPr lang="es-PY" dirty="0"/>
          </a:p>
        </p:txBody>
      </p:sp>
      <p:sp>
        <p:nvSpPr>
          <p:cNvPr id="5" name="Subtítulo 4">
            <a:extLst>
              <a:ext uri="{FF2B5EF4-FFF2-40B4-BE49-F238E27FC236}">
                <a16:creationId xmlns:a16="http://schemas.microsoft.com/office/drawing/2014/main" id="{72FAC7D1-94EB-98FE-D416-8F3F865DEE07}"/>
              </a:ext>
            </a:extLst>
          </p:cNvPr>
          <p:cNvSpPr>
            <a:spLocks noGrp="1"/>
          </p:cNvSpPr>
          <p:nvPr>
            <p:ph type="subTitle" idx="1"/>
          </p:nvPr>
        </p:nvSpPr>
        <p:spPr/>
        <p:txBody>
          <a:bodyPr/>
          <a:lstStyle/>
          <a:p>
            <a:r>
              <a:rPr lang="es-MX" dirty="0">
                <a:latin typeface="Cabin Sketch" panose="020B0503050202020004" pitchFamily="34" charset="0"/>
              </a:rPr>
              <a:t>ESCRIBANA : DEISY KARINA ORTELLADO MONZÓN.</a:t>
            </a:r>
          </a:p>
          <a:p>
            <a:r>
              <a:rPr lang="es-MX" dirty="0">
                <a:latin typeface="Cabin Sketch" panose="020B0503050202020004" pitchFamily="34" charset="0"/>
              </a:rPr>
              <a:t>ENCARNACIÓN,28 DE OCTUBRE DEL 2023.</a:t>
            </a:r>
            <a:endParaRPr lang="es-PY" dirty="0">
              <a:latin typeface="Cabin Sketch" panose="020B0503050202020004" pitchFamily="34" charset="0"/>
            </a:endParaRPr>
          </a:p>
        </p:txBody>
      </p:sp>
    </p:spTree>
    <p:extLst>
      <p:ext uri="{BB962C8B-B14F-4D97-AF65-F5344CB8AC3E}">
        <p14:creationId xmlns:p14="http://schemas.microsoft.com/office/powerpoint/2010/main" val="791856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BB097B-D3D0-E9C1-D086-D696E9BEA44F}"/>
              </a:ext>
            </a:extLst>
          </p:cNvPr>
          <p:cNvSpPr>
            <a:spLocks noGrp="1"/>
          </p:cNvSpPr>
          <p:nvPr>
            <p:ph type="title"/>
          </p:nvPr>
        </p:nvSpPr>
        <p:spPr>
          <a:solidFill>
            <a:schemeClr val="accent6">
              <a:lumMod val="40000"/>
              <a:lumOff val="60000"/>
            </a:schemeClr>
          </a:solidFill>
          <a:ln>
            <a:solidFill>
              <a:srgbClr val="C00000"/>
            </a:solidFill>
          </a:ln>
        </p:spPr>
        <p:txBody>
          <a:bodyPr>
            <a:normAutofit fontScale="90000"/>
          </a:bodyPr>
          <a:lstStyle/>
          <a:p>
            <a:br>
              <a:rPr lang="es-ES" dirty="0"/>
            </a:br>
            <a:br>
              <a:rPr lang="es-ES" dirty="0"/>
            </a:br>
            <a:br>
              <a:rPr lang="es-ES" dirty="0"/>
            </a:br>
            <a:r>
              <a:rPr lang="es-ES" dirty="0"/>
              <a:t>NOTAS RESALTANTES </a:t>
            </a:r>
            <a:br>
              <a:rPr lang="es-ES" dirty="0"/>
            </a:br>
            <a:br>
              <a:rPr lang="es-ES" dirty="0"/>
            </a:br>
            <a:endParaRPr lang="es-ES" dirty="0">
              <a:latin typeface="Rockwell Condensed"/>
            </a:endParaRPr>
          </a:p>
        </p:txBody>
      </p:sp>
      <p:sp>
        <p:nvSpPr>
          <p:cNvPr id="3" name="Marcador de contenido 2">
            <a:extLst>
              <a:ext uri="{FF2B5EF4-FFF2-40B4-BE49-F238E27FC236}">
                <a16:creationId xmlns:a16="http://schemas.microsoft.com/office/drawing/2014/main" id="{5DA23424-2204-F9E8-0A97-42512CB32B5E}"/>
              </a:ext>
            </a:extLst>
          </p:cNvPr>
          <p:cNvSpPr>
            <a:spLocks noGrp="1"/>
          </p:cNvSpPr>
          <p:nvPr>
            <p:ph idx="1"/>
          </p:nvPr>
        </p:nvSpPr>
        <p:spPr>
          <a:solidFill>
            <a:schemeClr val="accent5">
              <a:lumMod val="40000"/>
              <a:lumOff val="60000"/>
            </a:schemeClr>
          </a:solidFill>
          <a:ln>
            <a:solidFill>
              <a:srgbClr val="002060"/>
            </a:solidFill>
          </a:ln>
        </p:spPr>
        <p:txBody>
          <a:bodyPr vert="horz" lIns="91440" tIns="45720" rIns="91440" bIns="45720" rtlCol="0" anchor="t">
            <a:normAutofit fontScale="92500" lnSpcReduction="20000"/>
          </a:bodyPr>
          <a:lstStyle/>
          <a:p>
            <a:pPr marL="0" indent="0">
              <a:buNone/>
            </a:pPr>
            <a:endParaRPr lang="es-ES" dirty="0"/>
          </a:p>
          <a:p>
            <a:pPr>
              <a:lnSpc>
                <a:spcPct val="200000"/>
              </a:lnSpc>
            </a:pPr>
            <a:r>
              <a:rPr lang="es-ES" dirty="0"/>
              <a:t> SISTEMA REGISTRAL : LA INSCRIPCIÓN ES DECLARATIVA. NO ES CONVALIDANTE.</a:t>
            </a:r>
          </a:p>
          <a:p>
            <a:pPr>
              <a:lnSpc>
                <a:spcPct val="200000"/>
              </a:lnSpc>
            </a:pPr>
            <a:r>
              <a:rPr lang="es-ES" dirty="0"/>
              <a:t>LA ESCRITURA PÚBLICA ES OBLIGATORIA  TANTO PARA LA TRANSMISIÓN   DE  INMUEBLES COMO VEHÍCULOS.</a:t>
            </a:r>
          </a:p>
          <a:p>
            <a:pPr>
              <a:lnSpc>
                <a:spcPct val="200000"/>
              </a:lnSpc>
            </a:pPr>
            <a:r>
              <a:rPr lang="es-ES" dirty="0"/>
              <a:t>DERECHOS REALES : DOMINIO , CONDOMINIO, USUFRUCTO, USO, HABITACIÓN, SERVIDUMBRES PREDIALES, PRENDA , HIPOTECA Y DERECHO REAL DE SUPERFICIE FORESTAL.  ART.1953 C.C – LEY 4890/2013 .</a:t>
            </a:r>
          </a:p>
          <a:p>
            <a:pPr>
              <a:lnSpc>
                <a:spcPct val="200000"/>
              </a:lnSpc>
              <a:buClr>
                <a:srgbClr val="9E3611"/>
              </a:buClr>
            </a:pPr>
            <a:endParaRPr lang="es-ES" dirty="0"/>
          </a:p>
          <a:p>
            <a:pPr>
              <a:buClr>
                <a:srgbClr val="9E3611"/>
              </a:buClr>
            </a:pPr>
            <a:endParaRPr lang="es-ES" dirty="0"/>
          </a:p>
        </p:txBody>
      </p:sp>
    </p:spTree>
    <p:extLst>
      <p:ext uri="{BB962C8B-B14F-4D97-AF65-F5344CB8AC3E}">
        <p14:creationId xmlns:p14="http://schemas.microsoft.com/office/powerpoint/2010/main" val="1036594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B9B073-7922-34FC-F1BF-3EE3063EDBEA}"/>
              </a:ext>
            </a:extLst>
          </p:cNvPr>
          <p:cNvSpPr>
            <a:spLocks noGrp="1"/>
          </p:cNvSpPr>
          <p:nvPr>
            <p:ph type="title"/>
          </p:nvPr>
        </p:nvSpPr>
        <p:spPr>
          <a:solidFill>
            <a:schemeClr val="accent2">
              <a:lumMod val="40000"/>
              <a:lumOff val="60000"/>
            </a:schemeClr>
          </a:solidFill>
          <a:ln>
            <a:solidFill>
              <a:schemeClr val="accent1"/>
            </a:solidFill>
          </a:ln>
        </p:spPr>
        <p:txBody>
          <a:bodyPr>
            <a:normAutofit fontScale="90000"/>
          </a:bodyPr>
          <a:lstStyle/>
          <a:p>
            <a:r>
              <a:rPr lang="es-MX" sz="4000" b="1" dirty="0">
                <a:effectLst/>
                <a:latin typeface="Calibri" panose="020F0502020204030204" pitchFamily="34" charset="0"/>
                <a:ea typeface="Calibri" panose="020F0502020204030204" pitchFamily="34" charset="0"/>
                <a:cs typeface="Times New Roman" panose="02020603050405020304" pitchFamily="18" charset="0"/>
              </a:rPr>
              <a:t>CERTIFICADOS NECESARIOS PARA FORMALIZAR</a:t>
            </a:r>
            <a:r>
              <a:rPr lang="es-MX" sz="4000" b="1" dirty="0">
                <a:latin typeface="Calibri" panose="020F0502020204030204" pitchFamily="34" charset="0"/>
                <a:ea typeface="Calibri" panose="020F0502020204030204" pitchFamily="34" charset="0"/>
                <a:cs typeface="Times New Roman" panose="02020603050405020304" pitchFamily="18" charset="0"/>
              </a:rPr>
              <a:t> UNA ESCRITURA DE COMPRA VENTA DE INMUEBLE.</a:t>
            </a:r>
            <a:endParaRPr lang="es-PY" sz="9600" dirty="0"/>
          </a:p>
        </p:txBody>
      </p:sp>
      <p:sp>
        <p:nvSpPr>
          <p:cNvPr id="3" name="Marcador de contenido 2">
            <a:extLst>
              <a:ext uri="{FF2B5EF4-FFF2-40B4-BE49-F238E27FC236}">
                <a16:creationId xmlns:a16="http://schemas.microsoft.com/office/drawing/2014/main" id="{BED04167-B8A3-1ED7-5BDA-94DF3A388A8A}"/>
              </a:ext>
            </a:extLst>
          </p:cNvPr>
          <p:cNvSpPr>
            <a:spLocks noGrp="1"/>
          </p:cNvSpPr>
          <p:nvPr>
            <p:ph idx="1"/>
          </p:nvPr>
        </p:nvSpPr>
        <p:spPr>
          <a:solidFill>
            <a:schemeClr val="accent3">
              <a:lumMod val="40000"/>
              <a:lumOff val="60000"/>
            </a:schemeClr>
          </a:solidFill>
          <a:ln>
            <a:solidFill>
              <a:srgbClr val="002060"/>
            </a:solidFill>
          </a:ln>
        </p:spPr>
        <p:txBody>
          <a:bodyPr/>
          <a:lstStyle/>
          <a:p>
            <a:r>
              <a:rPr lang="es-MX" sz="1800" kern="100" dirty="0">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rPr>
              <a:t>CERTIFICADO DE CONDICIONES DE DOMINIO.</a:t>
            </a:r>
          </a:p>
          <a:p>
            <a:r>
              <a:rPr lang="es-MX" sz="1800" kern="100" dirty="0">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rPr>
              <a:t> CERTIFICADO DE ANOTACIONES PERSONALES.</a:t>
            </a:r>
          </a:p>
          <a:p>
            <a:r>
              <a:rPr lang="es-MX" sz="1800" kern="100" dirty="0">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rPr>
              <a:t>CERTIFICADO DE CUMPLIMIENTO TRIBUTARIO.</a:t>
            </a:r>
          </a:p>
          <a:p>
            <a:r>
              <a:rPr lang="es-MX" sz="1800" kern="100" dirty="0">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rPr>
              <a:t>CERTIFICADO DE NO HABER INCUMPLIDO CON PRESTACIONES ALIMENTARIAS. </a:t>
            </a:r>
          </a:p>
          <a:p>
            <a:r>
              <a:rPr lang="es-MX" sz="1800" kern="100" dirty="0">
                <a:solidFill>
                  <a:schemeClr val="bg2">
                    <a:lumMod val="10000"/>
                  </a:schemeClr>
                </a:solidFill>
                <a:latin typeface="Calibri" panose="020F0502020204030204" pitchFamily="34" charset="0"/>
                <a:ea typeface="Calibri" panose="020F0502020204030204" pitchFamily="34" charset="0"/>
                <a:cs typeface="Times New Roman" panose="02020603050405020304" pitchFamily="18" charset="0"/>
              </a:rPr>
              <a:t>CERTIFICADO </a:t>
            </a:r>
            <a:r>
              <a:rPr lang="es-MX" sz="1800" kern="100" dirty="0">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rPr>
              <a:t>CATASTRAL.</a:t>
            </a:r>
          </a:p>
          <a:p>
            <a:r>
              <a:rPr lang="es-MX" sz="1800" kern="100" dirty="0">
                <a:solidFill>
                  <a:schemeClr val="bg2">
                    <a:lumMod val="10000"/>
                  </a:schemeClr>
                </a:solidFill>
                <a:latin typeface="Calibri" panose="020F0502020204030204" pitchFamily="34" charset="0"/>
                <a:ea typeface="Calibri" panose="020F0502020204030204" pitchFamily="34" charset="0"/>
                <a:cs typeface="Times New Roman" panose="02020603050405020304" pitchFamily="18" charset="0"/>
              </a:rPr>
              <a:t>CERTIFICADO DE VIGENCIA DE PODER : EN CASOS EN LOS QUE SE ACTÚA POR REPRESENTACIÓN CON PODER.</a:t>
            </a:r>
            <a:endParaRPr lang="es-MX" sz="1800" kern="100" dirty="0">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endParaRPr>
          </a:p>
          <a:p>
            <a:r>
              <a:rPr lang="es-MX" sz="1800" kern="100" dirty="0">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rPr>
              <a:t>.CONTROL DE INMUEBLES UBICADOS EN ZONA DE SEGURIDAD FRONTERIZA.</a:t>
            </a:r>
          </a:p>
          <a:p>
            <a:pPr marL="0" indent="0">
              <a:buNone/>
            </a:pPr>
            <a:r>
              <a:rPr lang="es-MX" sz="1800" kern="100" dirty="0">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rPr>
              <a:t>*NO</a:t>
            </a:r>
            <a:r>
              <a:rPr lang="es-MX" sz="1600" kern="100" dirty="0">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rPr>
              <a:t> SE PUEDE VENDER A EXTRANJEROS ORIUNDOS DE PAISES LIMITROFES  TAMPOCO A PERSONAS JURÍDICAS QUE ESTÉN INTEGRADAS MAYORITARIAMENTE POR EXTRANJEROS ORIUNDOS DE CUALQUIERA DE DICHOS PAISES. NO PUEDEN SER PROPIETARIOS, CONDÓMINOS O USUFRUCTUARIOS DE INMUEBLES RURALES UBICADOS EN LA ZONA DEMARCADA. LEY 2532/05-LEY 2647/05</a:t>
            </a:r>
            <a:endParaRPr lang="es-PY" dirty="0">
              <a:solidFill>
                <a:schemeClr val="bg2">
                  <a:lumMod val="10000"/>
                </a:schemeClr>
              </a:solidFill>
            </a:endParaRPr>
          </a:p>
        </p:txBody>
      </p:sp>
    </p:spTree>
    <p:extLst>
      <p:ext uri="{BB962C8B-B14F-4D97-AF65-F5344CB8AC3E}">
        <p14:creationId xmlns:p14="http://schemas.microsoft.com/office/powerpoint/2010/main" val="3799891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254FC6-7062-66A8-DF27-FB14ACF26F78}"/>
              </a:ext>
            </a:extLst>
          </p:cNvPr>
          <p:cNvSpPr>
            <a:spLocks noGrp="1"/>
          </p:cNvSpPr>
          <p:nvPr>
            <p:ph type="title"/>
          </p:nvPr>
        </p:nvSpPr>
        <p:spPr>
          <a:solidFill>
            <a:schemeClr val="accent2">
              <a:lumMod val="40000"/>
              <a:lumOff val="60000"/>
            </a:schemeClr>
          </a:solidFill>
          <a:ln>
            <a:solidFill>
              <a:srgbClr val="002060"/>
            </a:solidFill>
          </a:ln>
        </p:spPr>
        <p:txBody>
          <a:bodyPr/>
          <a:lstStyle/>
          <a:p>
            <a:r>
              <a:rPr lang="es-MX" dirty="0"/>
              <a:t>NOTAS</a:t>
            </a:r>
            <a:endParaRPr lang="es-PY" dirty="0"/>
          </a:p>
        </p:txBody>
      </p:sp>
      <p:sp>
        <p:nvSpPr>
          <p:cNvPr id="3" name="Marcador de contenido 2">
            <a:extLst>
              <a:ext uri="{FF2B5EF4-FFF2-40B4-BE49-F238E27FC236}">
                <a16:creationId xmlns:a16="http://schemas.microsoft.com/office/drawing/2014/main" id="{4AE8AAA6-AE79-E3DE-4580-1B35CEE015CC}"/>
              </a:ext>
            </a:extLst>
          </p:cNvPr>
          <p:cNvSpPr>
            <a:spLocks noGrp="1"/>
          </p:cNvSpPr>
          <p:nvPr>
            <p:ph idx="1"/>
          </p:nvPr>
        </p:nvSpPr>
        <p:spPr>
          <a:solidFill>
            <a:schemeClr val="accent5">
              <a:lumMod val="60000"/>
              <a:lumOff val="40000"/>
            </a:schemeClr>
          </a:solidFill>
        </p:spPr>
        <p:txBody>
          <a:bodyPr>
            <a:normAutofit fontScale="85000" lnSpcReduction="10000"/>
          </a:bodyPr>
          <a:lstStyle/>
          <a:p>
            <a:pPr algn="ctr"/>
            <a:endParaRPr lang="es-MX" dirty="0"/>
          </a:p>
          <a:p>
            <a:pPr algn="ctr"/>
            <a:endParaRPr lang="es-MX" dirty="0"/>
          </a:p>
          <a:p>
            <a:pPr>
              <a:lnSpc>
                <a:spcPct val="200000"/>
              </a:lnSpc>
            </a:pPr>
            <a:r>
              <a:rPr lang="es-MX" dirty="0"/>
              <a:t>LOS PODERES QUE SE OTORGUEN EN EL PAÍS O EN EL EXTRANJERO REFERENTES A LA ADMINISTRACIÓN DE BIENES Y CELEBRACIÓN DE CONTRATOS SOBRE DERECHOS REALES, SE INSCRIBEN EN EL REGISTRO DE PODERES  Y SE SOLICITA  CERTIFICADO PARA GARANTIZAR SU VIGENCIA AL MOMENTO DE FORMALIZAR LA ESCRITURA. </a:t>
            </a:r>
          </a:p>
          <a:p>
            <a:pPr>
              <a:lnSpc>
                <a:spcPct val="200000"/>
              </a:lnSpc>
            </a:pPr>
            <a:r>
              <a:rPr lang="es-MX" sz="2000" kern="100" dirty="0">
                <a:effectLst/>
                <a:ea typeface="Calibri" panose="020F0502020204030204" pitchFamily="34" charset="0"/>
                <a:cs typeface="Times New Roman" panose="02020603050405020304" pitchFamily="18" charset="0"/>
              </a:rPr>
              <a:t>POR CONVENIO DE PANAMA -1975 LOS PODERES LEGALIZADOS-APOSTILLADOS SE INSCRIBEN DIRECTAMENTE.</a:t>
            </a:r>
          </a:p>
          <a:p>
            <a:endParaRPr lang="es-PY" dirty="0"/>
          </a:p>
        </p:txBody>
      </p:sp>
    </p:spTree>
    <p:extLst>
      <p:ext uri="{BB962C8B-B14F-4D97-AF65-F5344CB8AC3E}">
        <p14:creationId xmlns:p14="http://schemas.microsoft.com/office/powerpoint/2010/main" val="2822282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795CA8-7A6B-053A-8C0F-79AA2E1E482A}"/>
              </a:ext>
            </a:extLst>
          </p:cNvPr>
          <p:cNvSpPr>
            <a:spLocks noGrp="1"/>
          </p:cNvSpPr>
          <p:nvPr>
            <p:ph type="title"/>
          </p:nvPr>
        </p:nvSpPr>
        <p:spPr>
          <a:solidFill>
            <a:schemeClr val="accent1">
              <a:lumMod val="40000"/>
              <a:lumOff val="60000"/>
            </a:schemeClr>
          </a:solidFill>
          <a:ln>
            <a:solidFill>
              <a:schemeClr val="accent2"/>
            </a:solidFill>
          </a:ln>
        </p:spPr>
        <p:txBody>
          <a:bodyPr/>
          <a:lstStyle/>
          <a:p>
            <a:r>
              <a:rPr lang="es-MX" dirty="0"/>
              <a:t> NOTAS</a:t>
            </a:r>
            <a:endParaRPr lang="es-PY" dirty="0"/>
          </a:p>
        </p:txBody>
      </p:sp>
      <p:sp>
        <p:nvSpPr>
          <p:cNvPr id="3" name="Marcador de contenido 2">
            <a:extLst>
              <a:ext uri="{FF2B5EF4-FFF2-40B4-BE49-F238E27FC236}">
                <a16:creationId xmlns:a16="http://schemas.microsoft.com/office/drawing/2014/main" id="{4938220D-9DF7-6EAE-D36A-A366353A02B0}"/>
              </a:ext>
            </a:extLst>
          </p:cNvPr>
          <p:cNvSpPr>
            <a:spLocks noGrp="1"/>
          </p:cNvSpPr>
          <p:nvPr>
            <p:ph idx="1"/>
          </p:nvPr>
        </p:nvSpPr>
        <p:spPr>
          <a:xfrm>
            <a:off x="1069848" y="2093976"/>
            <a:ext cx="10058400" cy="4050792"/>
          </a:xfrm>
          <a:solidFill>
            <a:schemeClr val="accent3">
              <a:lumMod val="40000"/>
              <a:lumOff val="60000"/>
            </a:schemeClr>
          </a:solidFill>
          <a:ln>
            <a:solidFill>
              <a:srgbClr val="002060"/>
            </a:solidFill>
          </a:ln>
        </p:spPr>
        <p:txBody>
          <a:bodyPr>
            <a:normAutofit fontScale="40000" lnSpcReduction="20000"/>
          </a:bodyPr>
          <a:lstStyle/>
          <a:p>
            <a:endParaRPr lang="es-MX" dirty="0"/>
          </a:p>
          <a:p>
            <a:pPr marL="0" indent="0">
              <a:buNone/>
            </a:pPr>
            <a:endParaRPr lang="es-MX" dirty="0"/>
          </a:p>
          <a:p>
            <a:pPr>
              <a:lnSpc>
                <a:spcPct val="220000"/>
              </a:lnSpc>
            </a:pPr>
            <a:r>
              <a:rPr lang="es-MX" sz="3000" b="1" u="sng" dirty="0"/>
              <a:t>CERTIFICADOS DE CONDICIONES DE DOMINIO </a:t>
            </a:r>
            <a:r>
              <a:rPr lang="es-MX" sz="3000" dirty="0"/>
              <a:t>: </a:t>
            </a:r>
            <a:r>
              <a:rPr lang="es-MX" sz="4000" i="0" dirty="0">
                <a:effectLst/>
              </a:rPr>
              <a:t>Ningún escribano podrá extender, aunque las partes lo soliciten, escritura alguna que transmita, restrinja o modifique derechos reales, sin tener a la vista el certificado expedido por el Jefe de la Sección correspondiente, en el que conste el dominio del bien y las condiciones actuales, sin perjuicio de las responsabilidades emergentes previstas en la Ley.</a:t>
            </a:r>
            <a:br>
              <a:rPr lang="es-MX" sz="4000" dirty="0"/>
            </a:br>
            <a:r>
              <a:rPr lang="es-MX" sz="4000" i="0" dirty="0">
                <a:effectLst/>
              </a:rPr>
              <a:t>El certificado será expedido en un plazo máximo de diez días, contados desde el día siguiente de ser solicitado, y será válido por treinta días en todo el territorio de la República, contados desde la fecha de su expedición</a:t>
            </a:r>
            <a:r>
              <a:rPr lang="es-MX" sz="4000" b="1" i="0" dirty="0">
                <a:effectLst/>
              </a:rPr>
              <a:t>.</a:t>
            </a:r>
            <a:endParaRPr lang="es-MX" sz="2500" b="1" kern="100" dirty="0">
              <a:effectLst/>
              <a:ea typeface="Calibri" panose="020F0502020204030204" pitchFamily="34" charset="0"/>
              <a:cs typeface="Times New Roman" panose="02020603050405020304" pitchFamily="18" charset="0"/>
            </a:endParaRPr>
          </a:p>
          <a:p>
            <a:endParaRPr lang="es-MX" dirty="0"/>
          </a:p>
        </p:txBody>
      </p:sp>
    </p:spTree>
    <p:extLst>
      <p:ext uri="{BB962C8B-B14F-4D97-AF65-F5344CB8AC3E}">
        <p14:creationId xmlns:p14="http://schemas.microsoft.com/office/powerpoint/2010/main" val="3073964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2681ED-6642-FFBB-DADB-11AE7F8FF485}"/>
              </a:ext>
            </a:extLst>
          </p:cNvPr>
          <p:cNvSpPr>
            <a:spLocks noGrp="1"/>
          </p:cNvSpPr>
          <p:nvPr>
            <p:ph type="title"/>
          </p:nvPr>
        </p:nvSpPr>
        <p:spPr>
          <a:xfrm>
            <a:off x="1066800" y="405119"/>
            <a:ext cx="10058400" cy="1609344"/>
          </a:xfrm>
          <a:solidFill>
            <a:schemeClr val="accent1">
              <a:lumMod val="40000"/>
              <a:lumOff val="60000"/>
            </a:schemeClr>
          </a:solidFill>
          <a:ln>
            <a:solidFill>
              <a:srgbClr val="002060"/>
            </a:solidFill>
          </a:ln>
        </p:spPr>
        <p:txBody>
          <a:bodyPr/>
          <a:lstStyle/>
          <a:p>
            <a:r>
              <a:rPr lang="es-MX" dirty="0"/>
              <a:t>NOTAS</a:t>
            </a:r>
            <a:endParaRPr lang="es-PY" dirty="0"/>
          </a:p>
        </p:txBody>
      </p:sp>
      <p:sp>
        <p:nvSpPr>
          <p:cNvPr id="3" name="Marcador de contenido 2">
            <a:extLst>
              <a:ext uri="{FF2B5EF4-FFF2-40B4-BE49-F238E27FC236}">
                <a16:creationId xmlns:a16="http://schemas.microsoft.com/office/drawing/2014/main" id="{B38447BB-FBF0-7E0D-1F80-F380A6C5DBC5}"/>
              </a:ext>
            </a:extLst>
          </p:cNvPr>
          <p:cNvSpPr>
            <a:spLocks noGrp="1"/>
          </p:cNvSpPr>
          <p:nvPr>
            <p:ph idx="1"/>
          </p:nvPr>
        </p:nvSpPr>
        <p:spPr>
          <a:xfrm>
            <a:off x="1069848" y="2014463"/>
            <a:ext cx="10058400" cy="4157737"/>
          </a:xfrm>
          <a:solidFill>
            <a:schemeClr val="tx2">
              <a:lumMod val="20000"/>
              <a:lumOff val="80000"/>
            </a:schemeClr>
          </a:solidFill>
          <a:ln>
            <a:solidFill>
              <a:srgbClr val="002060"/>
            </a:solidFill>
          </a:ln>
        </p:spPr>
        <p:txBody>
          <a:bodyPr>
            <a:normAutofit/>
          </a:bodyPr>
          <a:lstStyle/>
          <a:p>
            <a:r>
              <a:rPr lang="es-MX" sz="2400" b="0" i="0" dirty="0">
                <a:solidFill>
                  <a:srgbClr val="666666"/>
                </a:solidFill>
                <a:effectLst/>
                <a:latin typeface="-apple-system"/>
              </a:rPr>
              <a:t>Durante la vigencia de un certificado no podrán inscribirse embargos, inhibiciones o cualquier otra restricción de dominio, ni ningún instrumento público o privado que restrinja, modifique, constituya o limite derechos referentes al mismo bien.</a:t>
            </a:r>
          </a:p>
          <a:p>
            <a:r>
              <a:rPr lang="es-MX" sz="2400" dirty="0">
                <a:solidFill>
                  <a:srgbClr val="666666"/>
                </a:solidFill>
                <a:latin typeface="-apple-system"/>
              </a:rPr>
              <a:t>L</a:t>
            </a:r>
            <a:r>
              <a:rPr lang="es-MX" sz="2400" b="0" i="0" dirty="0">
                <a:solidFill>
                  <a:srgbClr val="666666"/>
                </a:solidFill>
                <a:effectLst/>
                <a:latin typeface="-apple-system"/>
              </a:rPr>
              <a:t>as escrituras otorgadas durante la vigencia del certificado y cuyos testimonios se presenten al Registro para su inscripción, deberán estar inscriptas en un plazo máximo de veinte días, contados desde el día siguiente al de su presentación.</a:t>
            </a:r>
            <a:endParaRPr lang="es-PY" sz="2400" dirty="0"/>
          </a:p>
        </p:txBody>
      </p:sp>
    </p:spTree>
    <p:extLst>
      <p:ext uri="{BB962C8B-B14F-4D97-AF65-F5344CB8AC3E}">
        <p14:creationId xmlns:p14="http://schemas.microsoft.com/office/powerpoint/2010/main" val="3851359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7B2C2C-7F63-4E77-6A02-B0412785CCFA}"/>
              </a:ext>
            </a:extLst>
          </p:cNvPr>
          <p:cNvSpPr>
            <a:spLocks noGrp="1"/>
          </p:cNvSpPr>
          <p:nvPr>
            <p:ph type="title"/>
          </p:nvPr>
        </p:nvSpPr>
        <p:spPr>
          <a:solidFill>
            <a:schemeClr val="accent2">
              <a:lumMod val="40000"/>
              <a:lumOff val="60000"/>
            </a:schemeClr>
          </a:solidFill>
          <a:ln>
            <a:solidFill>
              <a:srgbClr val="002060"/>
            </a:solidFill>
          </a:ln>
        </p:spPr>
        <p:txBody>
          <a:bodyPr/>
          <a:lstStyle/>
          <a:p>
            <a:r>
              <a:rPr lang="es-MX" dirty="0"/>
              <a:t>UNIDADES A CONSTRUIR- PROPIEDAD HORIZONTAL.</a:t>
            </a:r>
            <a:endParaRPr lang="es-PY" dirty="0"/>
          </a:p>
        </p:txBody>
      </p:sp>
      <p:sp>
        <p:nvSpPr>
          <p:cNvPr id="3" name="Marcador de contenido 2">
            <a:extLst>
              <a:ext uri="{FF2B5EF4-FFF2-40B4-BE49-F238E27FC236}">
                <a16:creationId xmlns:a16="http://schemas.microsoft.com/office/drawing/2014/main" id="{17FA9544-0ED3-E47A-E5DE-712BF717D5C8}"/>
              </a:ext>
            </a:extLst>
          </p:cNvPr>
          <p:cNvSpPr>
            <a:spLocks noGrp="1"/>
          </p:cNvSpPr>
          <p:nvPr>
            <p:ph idx="1"/>
          </p:nvPr>
        </p:nvSpPr>
        <p:spPr>
          <a:solidFill>
            <a:schemeClr val="tx2">
              <a:lumMod val="40000"/>
              <a:lumOff val="60000"/>
            </a:schemeClr>
          </a:solidFill>
        </p:spPr>
        <p:txBody>
          <a:bodyPr>
            <a:normAutofit fontScale="85000" lnSpcReduction="10000"/>
          </a:bodyPr>
          <a:lstStyle/>
          <a:p>
            <a:pPr>
              <a:lnSpc>
                <a:spcPct val="200000"/>
              </a:lnSpc>
            </a:pPr>
            <a:r>
              <a:rPr lang="es-ES" sz="1800" dirty="0">
                <a:effectLst/>
                <a:ea typeface="Calibri" panose="020F0502020204030204" pitchFamily="34" charset="0"/>
                <a:cs typeface="Times New Roman" panose="02020603050405020304" pitchFamily="18" charset="0"/>
              </a:rPr>
              <a:t>En nuestra legislación la verificación tanto de los aspectos técnicos como jurídicos se da al momento de someter  el inmueble al régimen de propiedad horizontal, la Municipalidad a través de su Intendencia y el Servicio Nacional de Catastro antes de asignar las subcuentas exigen el cumplimiento de las normas urbanísticas,  en tanto que el aspecto jurídico es verificado por el Escribano Público antes de la inscripción en el Registro Público porque a efectos de la constitución de la propiedad por pisos y departamentos se debe instituir un reglamento de copropiedad y administración  el cual debe ser formalizado por Escritura pública e inscripta en el Registro de Inmuebles ,momento en el que se otorgan las matriculas dando una identificación jurídica a cada unidad.</a:t>
            </a:r>
            <a:endParaRPr lang="es-PY" sz="1800" dirty="0">
              <a:effectLst/>
              <a:ea typeface="Calibri" panose="020F0502020204030204" pitchFamily="34" charset="0"/>
              <a:cs typeface="Times New Roman" panose="02020603050405020304" pitchFamily="18" charset="0"/>
            </a:endParaRPr>
          </a:p>
          <a:p>
            <a:endParaRPr lang="es-PY" dirty="0"/>
          </a:p>
        </p:txBody>
      </p:sp>
    </p:spTree>
    <p:extLst>
      <p:ext uri="{BB962C8B-B14F-4D97-AF65-F5344CB8AC3E}">
        <p14:creationId xmlns:p14="http://schemas.microsoft.com/office/powerpoint/2010/main" val="460930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7A48E1-C7D5-F8C2-ACEB-64CB3385C16A}"/>
              </a:ext>
            </a:extLst>
          </p:cNvPr>
          <p:cNvSpPr>
            <a:spLocks noGrp="1"/>
          </p:cNvSpPr>
          <p:nvPr>
            <p:ph type="title"/>
          </p:nvPr>
        </p:nvSpPr>
        <p:spPr>
          <a:solidFill>
            <a:schemeClr val="accent1">
              <a:lumMod val="40000"/>
              <a:lumOff val="60000"/>
            </a:schemeClr>
          </a:solidFill>
          <a:ln>
            <a:solidFill>
              <a:srgbClr val="002060"/>
            </a:solidFill>
          </a:ln>
        </p:spPr>
        <p:txBody>
          <a:bodyPr>
            <a:normAutofit fontScale="90000"/>
          </a:bodyPr>
          <a:lstStyle/>
          <a:p>
            <a:r>
              <a:rPr lang="es-MX" dirty="0"/>
              <a:t>INSCRIPCIÓN Y SOMETIMIENTO AL RÉGIMEN DE PROPIEDAD HORIZONTAL. VENTA DE UNIDADES </a:t>
            </a:r>
            <a:endParaRPr lang="es-PY" dirty="0"/>
          </a:p>
        </p:txBody>
      </p:sp>
      <p:sp>
        <p:nvSpPr>
          <p:cNvPr id="3" name="Marcador de contenido 2">
            <a:extLst>
              <a:ext uri="{FF2B5EF4-FFF2-40B4-BE49-F238E27FC236}">
                <a16:creationId xmlns:a16="http://schemas.microsoft.com/office/drawing/2014/main" id="{C668EBB7-3290-B1B5-F601-7DA6D0D669A7}"/>
              </a:ext>
            </a:extLst>
          </p:cNvPr>
          <p:cNvSpPr>
            <a:spLocks noGrp="1"/>
          </p:cNvSpPr>
          <p:nvPr>
            <p:ph idx="1"/>
          </p:nvPr>
        </p:nvSpPr>
        <p:spPr>
          <a:solidFill>
            <a:schemeClr val="tx2">
              <a:lumMod val="40000"/>
              <a:lumOff val="60000"/>
            </a:schemeClr>
          </a:solidFill>
          <a:ln>
            <a:solidFill>
              <a:schemeClr val="accent1">
                <a:lumMod val="60000"/>
                <a:lumOff val="40000"/>
              </a:schemeClr>
            </a:solidFill>
          </a:ln>
        </p:spPr>
        <p:txBody>
          <a:bodyPr/>
          <a:lstStyle/>
          <a:p>
            <a:pPr>
              <a:lnSpc>
                <a:spcPct val="200000"/>
              </a:lnSpc>
            </a:pPr>
            <a:r>
              <a:rPr lang="es-ES" sz="1800" dirty="0">
                <a:effectLst/>
                <a:ea typeface="Calibri" panose="020F0502020204030204" pitchFamily="34" charset="0"/>
              </a:rPr>
              <a:t>La inscripción del reglamento y sometimiento de un inmueble al régimen de propiedad </a:t>
            </a:r>
            <a:r>
              <a:rPr lang="es-ES" sz="1800" dirty="0" err="1">
                <a:effectLst/>
                <a:ea typeface="Calibri" panose="020F0502020204030204" pitchFamily="34" charset="0"/>
              </a:rPr>
              <a:t>horizantal</a:t>
            </a:r>
            <a:r>
              <a:rPr lang="es-ES" sz="1800" dirty="0">
                <a:effectLst/>
                <a:ea typeface="Calibri" panose="020F0502020204030204" pitchFamily="34" charset="0"/>
              </a:rPr>
              <a:t> podrá practicarse </a:t>
            </a:r>
            <a:r>
              <a:rPr lang="es-ES" sz="1800" b="1" dirty="0">
                <a:effectLst/>
                <a:ea typeface="Calibri" panose="020F0502020204030204" pitchFamily="34" charset="0"/>
              </a:rPr>
              <a:t>aun cuando no esté construido</a:t>
            </a:r>
            <a:r>
              <a:rPr lang="es-ES" sz="1800" dirty="0">
                <a:effectLst/>
                <a:ea typeface="Calibri" panose="020F0502020204030204" pitchFamily="34" charset="0"/>
              </a:rPr>
              <a:t> el edificio indica el Código Civil.</a:t>
            </a:r>
          </a:p>
          <a:p>
            <a:pPr>
              <a:lnSpc>
                <a:spcPct val="200000"/>
              </a:lnSpc>
            </a:pPr>
            <a:r>
              <a:rPr lang="es-ES" sz="1800" dirty="0">
                <a:effectLst/>
                <a:ea typeface="Calibri" panose="020F0502020204030204" pitchFamily="34" charset="0"/>
              </a:rPr>
              <a:t> La ley orgánica municipal </a:t>
            </a:r>
            <a:r>
              <a:rPr lang="es-ES" sz="1800" dirty="0">
                <a:solidFill>
                  <a:srgbClr val="000000"/>
                </a:solidFill>
                <a:effectLst/>
                <a:ea typeface="Calibri" panose="020F0502020204030204" pitchFamily="34" charset="0"/>
              </a:rPr>
              <a:t>ordena que los  contratos o boletos de compra-venta de los pisos o departamentos, sean inscriptos por el vendedor, en el Registro de Catastro Municipal, en la Dirección General de los Registros Públicos y en el Servicio Nacional de Catastro en un plazo no mayor de treinta días de la firma de los mismos.</a:t>
            </a:r>
            <a:endParaRPr lang="es-PY" dirty="0"/>
          </a:p>
        </p:txBody>
      </p:sp>
    </p:spTree>
    <p:extLst>
      <p:ext uri="{BB962C8B-B14F-4D97-AF65-F5344CB8AC3E}">
        <p14:creationId xmlns:p14="http://schemas.microsoft.com/office/powerpoint/2010/main" val="1370380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A439A1-084C-BA93-5DA5-764F857829DE}"/>
              </a:ext>
            </a:extLst>
          </p:cNvPr>
          <p:cNvSpPr>
            <a:spLocks noGrp="1"/>
          </p:cNvSpPr>
          <p:nvPr>
            <p:ph type="title"/>
          </p:nvPr>
        </p:nvSpPr>
        <p:spPr>
          <a:solidFill>
            <a:schemeClr val="accent1">
              <a:lumMod val="40000"/>
              <a:lumOff val="60000"/>
            </a:schemeClr>
          </a:solidFill>
        </p:spPr>
        <p:txBody>
          <a:bodyPr/>
          <a:lstStyle/>
          <a:p>
            <a:r>
              <a:rPr lang="es-MX" dirty="0"/>
              <a:t>PUBLICIDAD POR MEDIOS ELECTRÓNICOS O DIGITALES.</a:t>
            </a:r>
            <a:endParaRPr lang="es-PY" dirty="0"/>
          </a:p>
        </p:txBody>
      </p:sp>
      <p:sp>
        <p:nvSpPr>
          <p:cNvPr id="3" name="Marcador de contenido 2">
            <a:extLst>
              <a:ext uri="{FF2B5EF4-FFF2-40B4-BE49-F238E27FC236}">
                <a16:creationId xmlns:a16="http://schemas.microsoft.com/office/drawing/2014/main" id="{D469D1E1-7AA2-2556-F3A5-864822F3B6FF}"/>
              </a:ext>
            </a:extLst>
          </p:cNvPr>
          <p:cNvSpPr>
            <a:spLocks noGrp="1"/>
          </p:cNvSpPr>
          <p:nvPr>
            <p:ph idx="1"/>
          </p:nvPr>
        </p:nvSpPr>
        <p:spPr>
          <a:solidFill>
            <a:schemeClr val="tx2">
              <a:lumMod val="40000"/>
              <a:lumOff val="60000"/>
            </a:schemeClr>
          </a:solidFill>
          <a:ln>
            <a:solidFill>
              <a:schemeClr val="accent1"/>
            </a:solidFill>
          </a:ln>
        </p:spPr>
        <p:txBody>
          <a:bodyPr/>
          <a:lstStyle/>
          <a:p>
            <a:pPr>
              <a:lnSpc>
                <a:spcPct val="200000"/>
              </a:lnSpc>
            </a:pPr>
            <a:r>
              <a:rPr lang="es-MX" dirty="0"/>
              <a:t>LA PUBLICIDAD DE MANERA ELECTRÓNICA SE DA CON ALGUNOS CERTIFICADOS E INFORMES.</a:t>
            </a:r>
          </a:p>
          <a:p>
            <a:pPr>
              <a:lnSpc>
                <a:spcPct val="200000"/>
              </a:lnSpc>
            </a:pPr>
            <a:r>
              <a:rPr lang="es-MX" dirty="0"/>
              <a:t>ANOTACIONES PERSONALES.</a:t>
            </a:r>
          </a:p>
          <a:p>
            <a:pPr>
              <a:lnSpc>
                <a:spcPct val="200000"/>
              </a:lnSpc>
            </a:pPr>
            <a:r>
              <a:rPr lang="es-MX" dirty="0"/>
              <a:t>CERTIFICADOS E INFORMES PARA CIERTOS BIENES.</a:t>
            </a:r>
          </a:p>
          <a:p>
            <a:pPr>
              <a:lnSpc>
                <a:spcPct val="200000"/>
              </a:lnSpc>
            </a:pPr>
            <a:r>
              <a:rPr lang="es-MX" dirty="0"/>
              <a:t>CERTIFICADOS CATASTRALES.</a:t>
            </a:r>
            <a:endParaRPr lang="es-PY" dirty="0"/>
          </a:p>
        </p:txBody>
      </p:sp>
    </p:spTree>
    <p:extLst>
      <p:ext uri="{BB962C8B-B14F-4D97-AF65-F5344CB8AC3E}">
        <p14:creationId xmlns:p14="http://schemas.microsoft.com/office/powerpoint/2010/main" val="22138797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tras en madera">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111</TotalTime>
  <Words>738</Words>
  <Application>Microsoft Office PowerPoint</Application>
  <PresentationFormat>Panorámica</PresentationFormat>
  <Paragraphs>43</Paragraphs>
  <Slides>10</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10</vt:i4>
      </vt:variant>
    </vt:vector>
  </HeadingPairs>
  <TitlesOfParts>
    <vt:vector size="17" baseType="lpstr">
      <vt:lpstr>-apple-system</vt:lpstr>
      <vt:lpstr>Cabin Sketch</vt:lpstr>
      <vt:lpstr>Calibri</vt:lpstr>
      <vt:lpstr>Rockwell</vt:lpstr>
      <vt:lpstr>Rockwell Condensed</vt:lpstr>
      <vt:lpstr>Wingdings</vt:lpstr>
      <vt:lpstr>Letras en madera</vt:lpstr>
      <vt:lpstr> PARAGUAY</vt:lpstr>
      <vt:lpstr>   NOTAS RESALTANTES   </vt:lpstr>
      <vt:lpstr>CERTIFICADOS NECESARIOS PARA FORMALIZAR UNA ESCRITURA DE COMPRA VENTA DE INMUEBLE.</vt:lpstr>
      <vt:lpstr>NOTAS</vt:lpstr>
      <vt:lpstr> NOTAS</vt:lpstr>
      <vt:lpstr>NOTAS</vt:lpstr>
      <vt:lpstr>UNIDADES A CONSTRUIR- PROPIEDAD HORIZONTAL.</vt:lpstr>
      <vt:lpstr>INSCRIPCIÓN Y SOMETIMIENTO AL RÉGIMEN DE PROPIEDAD HORIZONTAL. VENTA DE UNIDADES </vt:lpstr>
      <vt:lpstr>PUBLICIDAD POR MEDIOS ELECTRÓNICOS O DIGITALES.</vt:lpstr>
      <vt:lpstr>JORNADAS NOTARIALES PARAGUAY 2023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dc:title>
  <dc:creator>deisy ortellado</dc:creator>
  <cp:lastModifiedBy>deisy ortellado</cp:lastModifiedBy>
  <cp:revision>67</cp:revision>
  <dcterms:created xsi:type="dcterms:W3CDTF">2014-09-12T02:14:24Z</dcterms:created>
  <dcterms:modified xsi:type="dcterms:W3CDTF">2023-11-07T14:35:34Z</dcterms:modified>
</cp:coreProperties>
</file>